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2" r:id="rId6"/>
    <p:sldId id="256" r:id="rId7"/>
    <p:sldId id="257" r:id="rId8"/>
    <p:sldId id="258" r:id="rId9"/>
    <p:sldId id="259" r:id="rId10"/>
    <p:sldId id="260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94"/>
  </p:normalViewPr>
  <p:slideViewPr>
    <p:cSldViewPr snapToGrid="0">
      <p:cViewPr varScale="1">
        <p:scale>
          <a:sx n="121" d="100"/>
          <a:sy n="121" d="100"/>
        </p:scale>
        <p:origin x="4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C29D0-C2AC-47A6-6EE9-AB49B30E83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B0AF2E-6AF8-9459-6E67-B1E7014044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AF2FB-658D-C93E-8028-F1798925C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B0491-8FF7-46D9-8942-5C4EEB2B9C69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222E8-A0DE-442A-4B18-DF70A4D25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267B3-4230-EF73-C4BA-76710E1D9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3E61C-1693-452F-BABF-206A07DD1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44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1DDC-ADFD-6871-C909-3D11F5A42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9BA620-B67C-82C7-7AE3-990649A536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CEE4D-F12C-6BB4-A0F5-9851970F4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B0491-8FF7-46D9-8942-5C4EEB2B9C69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98BFF-36C4-FAC5-C95A-623092AA3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B5010-3517-7B08-194F-7D98EC672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3E61C-1693-452F-BABF-206A07DD1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7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AF80B8-81B9-1AAB-3CE8-6FDE11A968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118026-5FF0-4B67-CBFA-62E8E24543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C3784-3A15-C953-6D80-019B7895F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B0491-8FF7-46D9-8942-5C4EEB2B9C69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1F54D-7D10-15CF-01DD-022DAA38E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46CFC7-9DFB-6E88-C3A2-2C1D4A7B5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3E61C-1693-452F-BABF-206A07DD1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8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E6946-04E3-B567-367F-A66C4CFED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92619-9F24-DC4A-7333-CADF3357B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478AD-B77A-5AB5-9613-0797F9243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B0491-8FF7-46D9-8942-5C4EEB2B9C69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85805-D81B-B9FF-D60E-A63F28528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37940-E0C6-DB1D-4ED1-D121FBB1B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3E61C-1693-452F-BABF-206A07DD1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54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3FC95-BA9B-DC5E-0673-13D3EC860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B64D99-ED39-1886-0F17-F3040F2B5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7F2E9-351D-8250-D40B-DB86409BB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B0491-8FF7-46D9-8942-5C4EEB2B9C69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8120D-2B6F-726C-2135-218D2F813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37CA9-E465-D525-3749-ECA97879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3E61C-1693-452F-BABF-206A07DD1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04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0E7AC-F708-8948-6895-8A793C1E6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9078F-4720-23B2-5CB1-6A3032BC75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A4224F-C17E-E1FD-CE9B-F35F51E57C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F117D-3F74-048C-54DE-1274CBAEE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B0491-8FF7-46D9-8942-5C4EEB2B9C69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FA6E4D-FA0F-F389-93F2-64C8F2B29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C60C18-9621-52B6-24EC-374ED672A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3E61C-1693-452F-BABF-206A07DD1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67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1D7D8-5DF4-1FFB-BB20-1846AE0DD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7B156-0E28-252D-14D1-6E6DDC7E8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27887A-612A-A8C1-D591-49B2D156E9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940C00-E7DC-DD92-CC33-945EB3B69D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5E9A75-C0EA-3EF8-935F-0B710ADD0A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C767B4-CFF1-50F0-8488-E68F45E0E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B0491-8FF7-46D9-8942-5C4EEB2B9C69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89EC55-2177-BE3D-4FB5-51F4EF053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1E4596-8D21-FE9A-238E-46149047D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3E61C-1693-452F-BABF-206A07DD1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54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092D1-F8B2-ACA9-E719-8E2A813B7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6495C9-CFEC-3DA1-5887-4198EFC74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B0491-8FF7-46D9-8942-5C4EEB2B9C69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2326CF-82F3-92F0-5F1F-D69ED5C49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8650A4-3436-BDBB-B6A3-5A1295A2C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3E61C-1693-452F-BABF-206A07DD1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87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F081F5-60D8-2E52-2BF5-281AC2243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B0491-8FF7-46D9-8942-5C4EEB2B9C69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1F9307-02A9-B8BE-2D99-0B98F0289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A4328-75B9-DECB-F446-053A59389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3E61C-1693-452F-BABF-206A07DD1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95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78881-6A6F-8DFF-9AAE-A3FCA7617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75BB5-8B96-831B-56CD-8F8C1DE67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95AF99-8B0E-29BD-42FB-D27584581B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08B361-EA7E-CA24-6705-A08BB2A30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B0491-8FF7-46D9-8942-5C4EEB2B9C69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715089-B1D5-00FE-4DDB-C191063CC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2FE40-87C6-9FCB-326C-2E340FEEA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3E61C-1693-452F-BABF-206A07DD1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45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DBCE6-B57A-D377-63A4-D2A8F1552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B4947F-4C8E-8BCB-88C8-355E4069C0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56DF50-E081-D594-E3D4-32D5CBD3DD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1EB59-27B9-1CB6-DDE6-AACA8304B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B0491-8FF7-46D9-8942-5C4EEB2B9C69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332C67-97C9-D81D-DAEE-0FDECD382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95D2C1-4026-F5E9-922D-4165504B2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3E61C-1693-452F-BABF-206A07DD1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87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481DDC-0457-E541-46CD-6751387E1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C38C8C-E54B-82D5-9819-B564E4DD0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0F9CE-D016-AE94-80B7-C994D002D5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B0491-8FF7-46D9-8942-5C4EEB2B9C69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D2207-865A-DDAC-5937-6022189D5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32A68-76C9-711A-D6AB-D519EC1649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3E61C-1693-452F-BABF-206A07DD1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61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D4AD0ED-45F1-4AB2-8C18-7DED238A0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7430622-9855-482E-98A8-1FAECC9090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15C76D5-716D-420A-ABDC-55BF6D9ED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9875022-E2DB-4A9E-8832-E7009F0E4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BFBDCA6-4D2C-451E-8205-8C334DCEE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395B2B7-3263-461B-8800-669EBE884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727DC78-6D51-415D-878D-516F840FB6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405FB7A-34E4-454E-80C1-3AF31F6003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56EC0F8-CE39-4C95-B52D-033DBF561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C02D54-7E9E-4541-DE5A-80FA54547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3326" y="609600"/>
            <a:ext cx="8229600" cy="2819399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Dropper Line Overview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3162FBC-1EE8-4355-8B2B-CB9A5B4BD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2940EF9-7ECF-49BA-8F14-5EBC7ADE0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F9A5AE3-5A1E-4528-BDC2-D32A66EFF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39C6801-3BB8-4C41-9385-D9CE4F1485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8EA6929-FF51-4E95-8E16-80E9F371AE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BE91CBD-B19A-4299-90BD-CC3AB69766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26CE109B-4241-4CF1-B587-868774BB4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D107650-C271-404F-98D8-BB8E7E030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1F01725-EDBB-493E-A610-EF9ACBABB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C8E2A80-F420-488D-AE39-E20BC61B19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58A20B2-85E4-4C64-A75F-376DA772A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88BDCE8-2392-4F5E-B6B4-AD19C903B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90535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8F145-445C-B809-869D-24504378A4D8}"/>
              </a:ext>
            </a:extLst>
          </p:cNvPr>
          <p:cNvSpPr txBox="1">
            <a:spLocks/>
          </p:cNvSpPr>
          <p:nvPr/>
        </p:nvSpPr>
        <p:spPr>
          <a:xfrm>
            <a:off x="288083" y="720185"/>
            <a:ext cx="11615361" cy="4321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Wisesorbent Sachet Feeder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253BBB-6E79-0554-F744-87F7FB723322}"/>
              </a:ext>
            </a:extLst>
          </p:cNvPr>
          <p:cNvSpPr txBox="1">
            <a:spLocks/>
          </p:cNvSpPr>
          <p:nvPr/>
        </p:nvSpPr>
        <p:spPr>
          <a:xfrm>
            <a:off x="288083" y="288074"/>
            <a:ext cx="11615361" cy="43211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Dropper Line Installation Sequence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B71174-67A9-3007-877B-F3891C44F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6419" y="6255653"/>
            <a:ext cx="320415" cy="455906"/>
          </a:xfrm>
        </p:spPr>
        <p:txBody>
          <a:bodyPr/>
          <a:lstStyle/>
          <a:p>
            <a:fld id="{4898AEC0-503E-4FA4-859C-D0F72D6E3F79}" type="slidenum">
              <a:rPr lang="en-US" noProof="1" smtClean="0"/>
              <a:pPr/>
              <a:t>10</a:t>
            </a:fld>
            <a:endParaRPr lang="en-US" noProof="1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9CE38B57-9227-E8AD-8705-D4F6AFDC48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9" t="7592"/>
          <a:stretch/>
        </p:blipFill>
        <p:spPr>
          <a:xfrm>
            <a:off x="1987420" y="1791478"/>
            <a:ext cx="8251746" cy="4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22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25F2A-4AFE-2640-2C95-8C6EADE7223A}"/>
              </a:ext>
            </a:extLst>
          </p:cNvPr>
          <p:cNvSpPr txBox="1">
            <a:spLocks/>
          </p:cNvSpPr>
          <p:nvPr/>
        </p:nvSpPr>
        <p:spPr>
          <a:xfrm>
            <a:off x="288083" y="720185"/>
            <a:ext cx="11615361" cy="4321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Intech/Qupaq Tray feeder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63D602-F366-575F-3FE3-B89E5639FF7A}"/>
              </a:ext>
            </a:extLst>
          </p:cNvPr>
          <p:cNvSpPr txBox="1">
            <a:spLocks/>
          </p:cNvSpPr>
          <p:nvPr/>
        </p:nvSpPr>
        <p:spPr>
          <a:xfrm>
            <a:off x="288083" y="288074"/>
            <a:ext cx="11615361" cy="43211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Dropper Line Installation Sequence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FCE871-84F8-7B4D-F929-717D972CC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6419" y="6255653"/>
            <a:ext cx="320415" cy="455906"/>
          </a:xfrm>
        </p:spPr>
        <p:txBody>
          <a:bodyPr/>
          <a:lstStyle/>
          <a:p>
            <a:fld id="{4898AEC0-503E-4FA4-859C-D0F72D6E3F79}" type="slidenum">
              <a:rPr lang="en-US" noProof="1" smtClean="0"/>
              <a:pPr/>
              <a:t>11</a:t>
            </a:fld>
            <a:endParaRPr lang="en-US" noProof="1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48AEC499-3184-F20F-FF5F-80EC7E657D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87"/>
          <a:stretch/>
        </p:blipFill>
        <p:spPr>
          <a:xfrm>
            <a:off x="1948948" y="1754154"/>
            <a:ext cx="8292341" cy="431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331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F9E30288-A6FB-5E8C-EB30-F3EBBD9CED8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94677" y="1295400"/>
            <a:ext cx="9178683" cy="4168775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65063ED-626B-2AA1-2081-76F73C784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4" y="306611"/>
            <a:ext cx="10450800" cy="388800"/>
          </a:xfrm>
        </p:spPr>
        <p:txBody>
          <a:bodyPr>
            <a:normAutofit fontScale="90000"/>
          </a:bodyPr>
          <a:lstStyle/>
          <a:p>
            <a:r>
              <a:rPr lang="en-GB" dirty="0"/>
              <a:t>Line Overview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33DAC8C-4397-A952-D2FE-F3B6C6471C74}"/>
              </a:ext>
            </a:extLst>
          </p:cNvPr>
          <p:cNvSpPr txBox="1">
            <a:spLocks/>
          </p:cNvSpPr>
          <p:nvPr/>
        </p:nvSpPr>
        <p:spPr>
          <a:xfrm>
            <a:off x="259200" y="259200"/>
            <a:ext cx="10450800" cy="388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BB354DA-786D-8A27-79B1-4726C119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/>
          <a:p>
            <a:fld id="{4898AEC0-503E-4FA4-859C-D0F72D6E3F79}" type="slidenum">
              <a:rPr lang="en-US" noProof="1" smtClean="0"/>
              <a:pPr/>
              <a:t>2</a:t>
            </a:fld>
            <a:endParaRPr lang="en-US" noProof="1"/>
          </a:p>
        </p:txBody>
      </p:sp>
      <p:sp>
        <p:nvSpPr>
          <p:cNvPr id="8" name="Callout: Bent Line 7">
            <a:extLst>
              <a:ext uri="{FF2B5EF4-FFF2-40B4-BE49-F238E27FC236}">
                <a16:creationId xmlns:a16="http://schemas.microsoft.com/office/drawing/2014/main" id="{AE5E1ED3-A6BF-9D6F-2C73-1DD5A5CAD2EC}"/>
              </a:ext>
            </a:extLst>
          </p:cNvPr>
          <p:cNvSpPr/>
          <p:nvPr/>
        </p:nvSpPr>
        <p:spPr>
          <a:xfrm>
            <a:off x="4914901" y="871685"/>
            <a:ext cx="975946" cy="553915"/>
          </a:xfrm>
          <a:prstGeom prst="borderCallout2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kern="0" dirty="0">
                <a:solidFill>
                  <a:srgbClr val="000000"/>
                </a:solidFill>
                <a:latin typeface="Bosch Office Sans"/>
              </a:rPr>
              <a:t>Silica Gel sachet feeder</a:t>
            </a: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9" name="Callout: Bent Line 8">
            <a:extLst>
              <a:ext uri="{FF2B5EF4-FFF2-40B4-BE49-F238E27FC236}">
                <a16:creationId xmlns:a16="http://schemas.microsoft.com/office/drawing/2014/main" id="{E54600E3-6A15-2223-EF4B-B6F2D1278E1A}"/>
              </a:ext>
            </a:extLst>
          </p:cNvPr>
          <p:cNvSpPr/>
          <p:nvPr/>
        </p:nvSpPr>
        <p:spPr>
          <a:xfrm>
            <a:off x="6880466" y="1036800"/>
            <a:ext cx="975946" cy="553915"/>
          </a:xfrm>
          <a:prstGeom prst="borderCallout2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kern="0" dirty="0">
                <a:solidFill>
                  <a:srgbClr val="000000"/>
                </a:solidFill>
                <a:latin typeface="Bosch Office Sans"/>
              </a:rPr>
              <a:t>Assembly Module 1</a:t>
            </a:r>
          </a:p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(30ppm)</a:t>
            </a:r>
          </a:p>
        </p:txBody>
      </p:sp>
      <p:sp>
        <p:nvSpPr>
          <p:cNvPr id="10" name="Callout: Bent Line 9">
            <a:extLst>
              <a:ext uri="{FF2B5EF4-FFF2-40B4-BE49-F238E27FC236}">
                <a16:creationId xmlns:a16="http://schemas.microsoft.com/office/drawing/2014/main" id="{1962DE81-4BCF-55AC-1706-8B356B5F6B52}"/>
              </a:ext>
            </a:extLst>
          </p:cNvPr>
          <p:cNvSpPr/>
          <p:nvPr/>
        </p:nvSpPr>
        <p:spPr>
          <a:xfrm>
            <a:off x="8935125" y="1425600"/>
            <a:ext cx="975946" cy="553915"/>
          </a:xfrm>
          <a:prstGeom prst="borderCallout2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kern="0" dirty="0">
                <a:solidFill>
                  <a:srgbClr val="000000"/>
                </a:solidFill>
                <a:latin typeface="Bosch Office Sans"/>
              </a:rPr>
              <a:t>Assembly Module 2</a:t>
            </a:r>
          </a:p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(30ppm)</a:t>
            </a:r>
          </a:p>
        </p:txBody>
      </p:sp>
      <p:sp>
        <p:nvSpPr>
          <p:cNvPr id="11" name="Callout: Bent Line 10">
            <a:extLst>
              <a:ext uri="{FF2B5EF4-FFF2-40B4-BE49-F238E27FC236}">
                <a16:creationId xmlns:a16="http://schemas.microsoft.com/office/drawing/2014/main" id="{F613791E-4DA0-5458-273A-BA42E1209872}"/>
              </a:ext>
            </a:extLst>
          </p:cNvPr>
          <p:cNvSpPr/>
          <p:nvPr/>
        </p:nvSpPr>
        <p:spPr>
          <a:xfrm>
            <a:off x="2708886" y="1268584"/>
            <a:ext cx="975946" cy="553915"/>
          </a:xfrm>
          <a:prstGeom prst="borderCallout2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kern="0" dirty="0">
                <a:solidFill>
                  <a:srgbClr val="000000"/>
                </a:solidFill>
                <a:latin typeface="Bosch Office Sans"/>
              </a:rPr>
              <a:t>Tray Feeder</a:t>
            </a:r>
          </a:p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kern="0" dirty="0">
                <a:solidFill>
                  <a:srgbClr val="000000"/>
                </a:solidFill>
                <a:latin typeface="Bosch Office Sans"/>
              </a:rPr>
              <a:t>(60ppm)</a:t>
            </a: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2" name="Callout: Bent Line 11">
            <a:extLst>
              <a:ext uri="{FF2B5EF4-FFF2-40B4-BE49-F238E27FC236}">
                <a16:creationId xmlns:a16="http://schemas.microsoft.com/office/drawing/2014/main" id="{69C25E0F-9CB0-C112-EE60-B5D0F0117963}"/>
              </a:ext>
            </a:extLst>
          </p:cNvPr>
          <p:cNvSpPr/>
          <p:nvPr/>
        </p:nvSpPr>
        <p:spPr>
          <a:xfrm>
            <a:off x="9911071" y="2666962"/>
            <a:ext cx="975946" cy="553915"/>
          </a:xfrm>
          <a:prstGeom prst="borderCallout2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kern="0" dirty="0">
                <a:solidFill>
                  <a:srgbClr val="000000"/>
                </a:solidFill>
                <a:latin typeface="Bosch Office Sans"/>
              </a:rPr>
              <a:t>Main Conveyor / Cabinet</a:t>
            </a: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9A68DA3F-E81A-4625-4142-E89FF103A754}"/>
              </a:ext>
            </a:extLst>
          </p:cNvPr>
          <p:cNvSpPr/>
          <p:nvPr/>
        </p:nvSpPr>
        <p:spPr>
          <a:xfrm rot="11747149">
            <a:off x="3147676" y="4831134"/>
            <a:ext cx="5557239" cy="210270"/>
          </a:xfrm>
          <a:prstGeom prst="leftArrow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2641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E8CACBA3-3E01-F96B-6583-10676D801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199" y="335763"/>
            <a:ext cx="10450800" cy="388800"/>
          </a:xfrm>
        </p:spPr>
        <p:txBody>
          <a:bodyPr>
            <a:normAutofit fontScale="90000"/>
          </a:bodyPr>
          <a:lstStyle/>
          <a:p>
            <a:r>
              <a:rPr lang="en-GB" dirty="0"/>
              <a:t>Main Conveyor</a:t>
            </a:r>
          </a:p>
        </p:txBody>
      </p:sp>
      <p:sp>
        <p:nvSpPr>
          <p:cNvPr id="28" name="Slide Number Placeholder 3">
            <a:extLst>
              <a:ext uri="{FF2B5EF4-FFF2-40B4-BE49-F238E27FC236}">
                <a16:creationId xmlns:a16="http://schemas.microsoft.com/office/drawing/2014/main" id="{232220E2-C59B-8879-9DCB-8BDA56AFB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/>
          <a:p>
            <a:fld id="{4898AEC0-503E-4FA4-859C-D0F72D6E3F79}" type="slidenum">
              <a:rPr lang="en-US" noProof="1" smtClean="0"/>
              <a:pPr/>
              <a:t>3</a:t>
            </a:fld>
            <a:endParaRPr lang="en-US" noProof="1"/>
          </a:p>
        </p:txBody>
      </p:sp>
      <p:pic>
        <p:nvPicPr>
          <p:cNvPr id="29" name="Content Placeholder 6">
            <a:extLst>
              <a:ext uri="{FF2B5EF4-FFF2-40B4-BE49-F238E27FC236}">
                <a16:creationId xmlns:a16="http://schemas.microsoft.com/office/drawing/2014/main" id="{3F1A84C3-4D77-2766-3B8F-E2EF03C2523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35596" y="1295399"/>
            <a:ext cx="9498007" cy="4168775"/>
          </a:xfrm>
        </p:spPr>
      </p:pic>
      <p:sp>
        <p:nvSpPr>
          <p:cNvPr id="30" name="Callout: Bent Line 29">
            <a:extLst>
              <a:ext uri="{FF2B5EF4-FFF2-40B4-BE49-F238E27FC236}">
                <a16:creationId xmlns:a16="http://schemas.microsoft.com/office/drawing/2014/main" id="{78D994EA-59D9-2D7B-0CED-3ECE44871284}"/>
              </a:ext>
            </a:extLst>
          </p:cNvPr>
          <p:cNvSpPr/>
          <p:nvPr/>
        </p:nvSpPr>
        <p:spPr>
          <a:xfrm>
            <a:off x="3173901" y="2233784"/>
            <a:ext cx="975946" cy="553915"/>
          </a:xfrm>
          <a:prstGeom prst="borderCallout2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kern="0" dirty="0">
                <a:solidFill>
                  <a:srgbClr val="000000"/>
                </a:solidFill>
                <a:latin typeface="Bosch Office Sans"/>
              </a:rPr>
              <a:t>Cognex Vision and Reject</a:t>
            </a: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31" name="Callout: Bent Line 30">
            <a:extLst>
              <a:ext uri="{FF2B5EF4-FFF2-40B4-BE49-F238E27FC236}">
                <a16:creationId xmlns:a16="http://schemas.microsoft.com/office/drawing/2014/main" id="{E771AE9F-C9C0-54D2-6BA6-654707F4D2A0}"/>
              </a:ext>
            </a:extLst>
          </p:cNvPr>
          <p:cNvSpPr/>
          <p:nvPr/>
        </p:nvSpPr>
        <p:spPr>
          <a:xfrm>
            <a:off x="8660301" y="2825872"/>
            <a:ext cx="975946" cy="553915"/>
          </a:xfrm>
          <a:prstGeom prst="borderCallout2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kern="0" dirty="0">
                <a:solidFill>
                  <a:srgbClr val="000000"/>
                </a:solidFill>
                <a:latin typeface="Bosch Office Sans"/>
              </a:rPr>
              <a:t>Sachet feeder interface</a:t>
            </a: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32" name="Callout: Bent Line 31">
            <a:extLst>
              <a:ext uri="{FF2B5EF4-FFF2-40B4-BE49-F238E27FC236}">
                <a16:creationId xmlns:a16="http://schemas.microsoft.com/office/drawing/2014/main" id="{D1B1394C-750D-CB53-28EC-53EA506F309B}"/>
              </a:ext>
            </a:extLst>
          </p:cNvPr>
          <p:cNvSpPr/>
          <p:nvPr/>
        </p:nvSpPr>
        <p:spPr>
          <a:xfrm>
            <a:off x="5143379" y="842400"/>
            <a:ext cx="975946" cy="553915"/>
          </a:xfrm>
          <a:prstGeom prst="borderCallout2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kern="0" dirty="0">
                <a:solidFill>
                  <a:srgbClr val="000000"/>
                </a:solidFill>
                <a:latin typeface="Bosch Office Sans"/>
              </a:rPr>
              <a:t>Line stack light</a:t>
            </a: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33" name="Arrow: Left 32">
            <a:extLst>
              <a:ext uri="{FF2B5EF4-FFF2-40B4-BE49-F238E27FC236}">
                <a16:creationId xmlns:a16="http://schemas.microsoft.com/office/drawing/2014/main" id="{F6685C3A-153A-7CB9-9AA1-90251C538D6E}"/>
              </a:ext>
            </a:extLst>
          </p:cNvPr>
          <p:cNvSpPr/>
          <p:nvPr/>
        </p:nvSpPr>
        <p:spPr>
          <a:xfrm rot="462674">
            <a:off x="5064368" y="3153167"/>
            <a:ext cx="1420599" cy="195385"/>
          </a:xfrm>
          <a:prstGeom prst="leftArrow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2" name="Callout: Bent Line 1">
            <a:extLst>
              <a:ext uri="{FF2B5EF4-FFF2-40B4-BE49-F238E27FC236}">
                <a16:creationId xmlns:a16="http://schemas.microsoft.com/office/drawing/2014/main" id="{1A427A17-CBDD-2BE8-A82F-0A404BE4665F}"/>
              </a:ext>
            </a:extLst>
          </p:cNvPr>
          <p:cNvSpPr/>
          <p:nvPr/>
        </p:nvSpPr>
        <p:spPr>
          <a:xfrm>
            <a:off x="1835584" y="1834755"/>
            <a:ext cx="975946" cy="553915"/>
          </a:xfrm>
          <a:prstGeom prst="borderCallout2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kern="0" dirty="0">
                <a:solidFill>
                  <a:srgbClr val="000000"/>
                </a:solidFill>
                <a:latin typeface="Bosch Office Sans"/>
              </a:rPr>
              <a:t>Main Conveyor / Cabinet</a:t>
            </a: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3" name="Callout: Bent Line 2">
            <a:extLst>
              <a:ext uri="{FF2B5EF4-FFF2-40B4-BE49-F238E27FC236}">
                <a16:creationId xmlns:a16="http://schemas.microsoft.com/office/drawing/2014/main" id="{F3E8DB00-DAC9-3215-ACB0-F2E280EA311E}"/>
              </a:ext>
            </a:extLst>
          </p:cNvPr>
          <p:cNvSpPr/>
          <p:nvPr/>
        </p:nvSpPr>
        <p:spPr>
          <a:xfrm>
            <a:off x="10325766" y="3403726"/>
            <a:ext cx="975946" cy="553915"/>
          </a:xfrm>
          <a:prstGeom prst="borderCallout2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kern="0" dirty="0">
                <a:solidFill>
                  <a:srgbClr val="000000"/>
                </a:solidFill>
                <a:latin typeface="Bosch Office Sans"/>
              </a:rPr>
              <a:t>Tray feeder interface</a:t>
            </a: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86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01BA4D6-6A40-C69B-6E28-C0C7F49F8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00" y="334656"/>
            <a:ext cx="10450800" cy="388800"/>
          </a:xfrm>
        </p:spPr>
        <p:txBody>
          <a:bodyPr>
            <a:normAutofit fontScale="90000"/>
          </a:bodyPr>
          <a:lstStyle/>
          <a:p>
            <a:r>
              <a:rPr lang="en-GB" dirty="0"/>
              <a:t>Assembly Modules (x2 per Line)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A3B1C26-44EF-649D-E068-6CE4F8714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/>
          <a:p>
            <a:fld id="{4898AEC0-503E-4FA4-859C-D0F72D6E3F79}" type="slidenum">
              <a:rPr lang="en-US" noProof="1" smtClean="0"/>
              <a:pPr/>
              <a:t>4</a:t>
            </a:fld>
            <a:endParaRPr lang="en-US" noProof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456E58-A260-DCAA-3036-1FA3BDC865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200" y="1257300"/>
            <a:ext cx="4031446" cy="29323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D66E76-D72D-DC70-BDD8-A684B4804E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2398" y="2000421"/>
            <a:ext cx="6487164" cy="3464377"/>
          </a:xfrm>
          <a:prstGeom prst="rect">
            <a:avLst/>
          </a:prstGeom>
        </p:spPr>
      </p:pic>
      <p:sp>
        <p:nvSpPr>
          <p:cNvPr id="9" name="Callout: Bent Line 8">
            <a:extLst>
              <a:ext uri="{FF2B5EF4-FFF2-40B4-BE49-F238E27FC236}">
                <a16:creationId xmlns:a16="http://schemas.microsoft.com/office/drawing/2014/main" id="{08864E99-12C2-7CC9-4E9F-66D8A6A1A906}"/>
              </a:ext>
            </a:extLst>
          </p:cNvPr>
          <p:cNvSpPr/>
          <p:nvPr/>
        </p:nvSpPr>
        <p:spPr>
          <a:xfrm>
            <a:off x="8379256" y="1401018"/>
            <a:ext cx="975946" cy="553915"/>
          </a:xfrm>
          <a:prstGeom prst="borderCallout2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kern="0" dirty="0">
                <a:solidFill>
                  <a:srgbClr val="000000"/>
                </a:solidFill>
                <a:latin typeface="Bosch Office Sans"/>
              </a:rPr>
              <a:t>Infeed Robot (Kuka KR3)</a:t>
            </a: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0" name="Callout: Bent Line 9">
            <a:extLst>
              <a:ext uri="{FF2B5EF4-FFF2-40B4-BE49-F238E27FC236}">
                <a16:creationId xmlns:a16="http://schemas.microsoft.com/office/drawing/2014/main" id="{E5352B0A-0BA7-DB31-6AE4-F0630B63597C}"/>
              </a:ext>
            </a:extLst>
          </p:cNvPr>
          <p:cNvSpPr/>
          <p:nvPr/>
        </p:nvSpPr>
        <p:spPr>
          <a:xfrm>
            <a:off x="9278025" y="2169567"/>
            <a:ext cx="975946" cy="55391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35428"/>
              <a:gd name="adj6" fmla="val -96317"/>
            </a:avLst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kern="0" dirty="0">
                <a:solidFill>
                  <a:srgbClr val="000000"/>
                </a:solidFill>
                <a:latin typeface="Bosch Office Sans"/>
              </a:rPr>
              <a:t>Insertion Module</a:t>
            </a: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1" name="Callout: Bent Line 10">
            <a:extLst>
              <a:ext uri="{FF2B5EF4-FFF2-40B4-BE49-F238E27FC236}">
                <a16:creationId xmlns:a16="http://schemas.microsoft.com/office/drawing/2014/main" id="{D736CACE-07C0-6999-3ED1-E2385D9BC5A0}"/>
              </a:ext>
            </a:extLst>
          </p:cNvPr>
          <p:cNvSpPr/>
          <p:nvPr/>
        </p:nvSpPr>
        <p:spPr>
          <a:xfrm>
            <a:off x="4703001" y="2307455"/>
            <a:ext cx="975946" cy="553915"/>
          </a:xfrm>
          <a:prstGeom prst="borderCallout2">
            <a:avLst>
              <a:gd name="adj1" fmla="val 21572"/>
              <a:gd name="adj2" fmla="val 105381"/>
              <a:gd name="adj3" fmla="val 21572"/>
              <a:gd name="adj4" fmla="val 115465"/>
              <a:gd name="adj5" fmla="val 163293"/>
              <a:gd name="adj6" fmla="val 127907"/>
            </a:avLst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kern="0" dirty="0">
                <a:solidFill>
                  <a:srgbClr val="000000"/>
                </a:solidFill>
                <a:latin typeface="Bosch Office Sans"/>
              </a:rPr>
              <a:t>Outfeed Robot (Kuka KR3)</a:t>
            </a: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2" name="Callout: Bent Line 11">
            <a:extLst>
              <a:ext uri="{FF2B5EF4-FFF2-40B4-BE49-F238E27FC236}">
                <a16:creationId xmlns:a16="http://schemas.microsoft.com/office/drawing/2014/main" id="{52304D41-2563-091B-C290-4C00803D4A24}"/>
              </a:ext>
            </a:extLst>
          </p:cNvPr>
          <p:cNvSpPr/>
          <p:nvPr/>
        </p:nvSpPr>
        <p:spPr>
          <a:xfrm>
            <a:off x="5253601" y="1474224"/>
            <a:ext cx="975946" cy="553915"/>
          </a:xfrm>
          <a:prstGeom prst="borderCallout2">
            <a:avLst>
              <a:gd name="adj1" fmla="val 21572"/>
              <a:gd name="adj2" fmla="val 105381"/>
              <a:gd name="adj3" fmla="val 21572"/>
              <a:gd name="adj4" fmla="val 115465"/>
              <a:gd name="adj5" fmla="val 547527"/>
              <a:gd name="adj6" fmla="val 185583"/>
            </a:avLst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kern="0" dirty="0">
                <a:solidFill>
                  <a:srgbClr val="000000"/>
                </a:solidFill>
                <a:latin typeface="Bosch Office Sans"/>
              </a:rPr>
              <a:t>Insertion Vision (Cognex)</a:t>
            </a: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2" name="Callout: Bent Line 1">
            <a:extLst>
              <a:ext uri="{FF2B5EF4-FFF2-40B4-BE49-F238E27FC236}">
                <a16:creationId xmlns:a16="http://schemas.microsoft.com/office/drawing/2014/main" id="{0B6EBAD8-FF65-966D-ABDD-4FB25D80D3BA}"/>
              </a:ext>
            </a:extLst>
          </p:cNvPr>
          <p:cNvSpPr/>
          <p:nvPr/>
        </p:nvSpPr>
        <p:spPr>
          <a:xfrm>
            <a:off x="10057148" y="5761892"/>
            <a:ext cx="975946" cy="55391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06342"/>
              <a:gd name="adj6" fmla="val -43680"/>
            </a:avLst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kern="0" dirty="0">
                <a:solidFill>
                  <a:srgbClr val="000000"/>
                </a:solidFill>
                <a:latin typeface="Bosch Office Sans"/>
              </a:rPr>
              <a:t>Material Chamber</a:t>
            </a: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3" name="Callout: Bent Line 2">
            <a:extLst>
              <a:ext uri="{FF2B5EF4-FFF2-40B4-BE49-F238E27FC236}">
                <a16:creationId xmlns:a16="http://schemas.microsoft.com/office/drawing/2014/main" id="{4A118E8D-D8AB-01D1-2CF6-06F47EF09BDC}"/>
              </a:ext>
            </a:extLst>
          </p:cNvPr>
          <p:cNvSpPr/>
          <p:nvPr/>
        </p:nvSpPr>
        <p:spPr>
          <a:xfrm>
            <a:off x="7538267" y="5761891"/>
            <a:ext cx="975946" cy="55391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61666"/>
              <a:gd name="adj6" fmla="val -23678"/>
            </a:avLst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kern="0" dirty="0">
                <a:solidFill>
                  <a:srgbClr val="000000"/>
                </a:solidFill>
                <a:latin typeface="Bosch Office Sans"/>
              </a:rPr>
              <a:t>Turntable</a:t>
            </a: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4" name="Callout: Bent Line 13">
            <a:extLst>
              <a:ext uri="{FF2B5EF4-FFF2-40B4-BE49-F238E27FC236}">
                <a16:creationId xmlns:a16="http://schemas.microsoft.com/office/drawing/2014/main" id="{3110FC29-16AA-8DF4-88D0-6287CE507514}"/>
              </a:ext>
            </a:extLst>
          </p:cNvPr>
          <p:cNvSpPr/>
          <p:nvPr/>
        </p:nvSpPr>
        <p:spPr>
          <a:xfrm>
            <a:off x="2040282" y="4355237"/>
            <a:ext cx="975946" cy="553915"/>
          </a:xfrm>
          <a:prstGeom prst="borderCallout2">
            <a:avLst>
              <a:gd name="adj1" fmla="val 21572"/>
              <a:gd name="adj2" fmla="val 105381"/>
              <a:gd name="adj3" fmla="val 21572"/>
              <a:gd name="adj4" fmla="val 115465"/>
              <a:gd name="adj5" fmla="val -291139"/>
              <a:gd name="adj6" fmla="val 150014"/>
            </a:avLst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Hopper Feeder (RNA)</a:t>
            </a:r>
          </a:p>
        </p:txBody>
      </p:sp>
      <p:sp>
        <p:nvSpPr>
          <p:cNvPr id="15" name="Callout: Bent Line 14">
            <a:extLst>
              <a:ext uri="{FF2B5EF4-FFF2-40B4-BE49-F238E27FC236}">
                <a16:creationId xmlns:a16="http://schemas.microsoft.com/office/drawing/2014/main" id="{7DF73740-3AC3-14C2-2A6E-F71564285463}"/>
              </a:ext>
            </a:extLst>
          </p:cNvPr>
          <p:cNvSpPr/>
          <p:nvPr/>
        </p:nvSpPr>
        <p:spPr>
          <a:xfrm>
            <a:off x="846328" y="3994784"/>
            <a:ext cx="975946" cy="553915"/>
          </a:xfrm>
          <a:prstGeom prst="borderCallout2">
            <a:avLst>
              <a:gd name="adj1" fmla="val 21572"/>
              <a:gd name="adj2" fmla="val 105381"/>
              <a:gd name="adj3" fmla="val 21572"/>
              <a:gd name="adj4" fmla="val 115465"/>
              <a:gd name="adj5" fmla="val -159446"/>
              <a:gd name="adj6" fmla="val 184754"/>
            </a:avLst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Bowl Feeder (RNA)</a:t>
            </a:r>
          </a:p>
        </p:txBody>
      </p:sp>
      <p:sp>
        <p:nvSpPr>
          <p:cNvPr id="18" name="Callout: Bent Line 17">
            <a:extLst>
              <a:ext uri="{FF2B5EF4-FFF2-40B4-BE49-F238E27FC236}">
                <a16:creationId xmlns:a16="http://schemas.microsoft.com/office/drawing/2014/main" id="{3995D1F3-982F-E824-2F05-7174A0AB5831}"/>
              </a:ext>
            </a:extLst>
          </p:cNvPr>
          <p:cNvSpPr/>
          <p:nvPr/>
        </p:nvSpPr>
        <p:spPr>
          <a:xfrm>
            <a:off x="3179718" y="1400805"/>
            <a:ext cx="975946" cy="55391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94112"/>
              <a:gd name="adj6" fmla="val -36140"/>
            </a:avLst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kern="0" dirty="0">
                <a:solidFill>
                  <a:srgbClr val="000000"/>
                </a:solidFill>
                <a:latin typeface="Bosch Office Sans"/>
              </a:rPr>
              <a:t>Control Cabinet</a:t>
            </a: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9" name="Callout: Bent Line 18">
            <a:extLst>
              <a:ext uri="{FF2B5EF4-FFF2-40B4-BE49-F238E27FC236}">
                <a16:creationId xmlns:a16="http://schemas.microsoft.com/office/drawing/2014/main" id="{53B25E8B-C32D-7C7E-B6B7-9C6DEDCB52F4}"/>
              </a:ext>
            </a:extLst>
          </p:cNvPr>
          <p:cNvSpPr/>
          <p:nvPr/>
        </p:nvSpPr>
        <p:spPr>
          <a:xfrm>
            <a:off x="58983" y="846890"/>
            <a:ext cx="975946" cy="553915"/>
          </a:xfrm>
          <a:prstGeom prst="borderCallout2">
            <a:avLst>
              <a:gd name="adj1" fmla="val 21572"/>
              <a:gd name="adj2" fmla="val 105381"/>
              <a:gd name="adj3" fmla="val 21572"/>
              <a:gd name="adj4" fmla="val 115465"/>
              <a:gd name="adj5" fmla="val 285997"/>
              <a:gd name="adj6" fmla="val 98206"/>
            </a:avLst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kern="0" dirty="0">
                <a:solidFill>
                  <a:srgbClr val="000000"/>
                </a:solidFill>
                <a:latin typeface="Bosch Office Sans"/>
              </a:rPr>
              <a:t>HMI</a:t>
            </a:r>
          </a:p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kern="0" dirty="0">
                <a:solidFill>
                  <a:srgbClr val="000000"/>
                </a:solidFill>
                <a:latin typeface="Bosch Office Sans"/>
              </a:rPr>
              <a:t>(AB)</a:t>
            </a: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0004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FD4AD0ED-45F1-4AB2-8C18-7DED238A0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7430622-9855-482E-98A8-1FAECC9090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15C76D5-716D-420A-ABDC-55BF6D9ED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9875022-E2DB-4A9E-8832-E7009F0E4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BFBDCA6-4D2C-451E-8205-8C334DCEE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395B2B7-3263-461B-8800-669EBE884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727DC78-6D51-415D-878D-516F840FB6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405FB7A-34E4-454E-80C1-3AF31F6003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56EC0F8-CE39-4C95-B52D-033DBF561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C02D54-7E9E-4541-DE5A-80FA54547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3326" y="609600"/>
            <a:ext cx="8229600" cy="2819399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Installation Sequence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3162FBC-1EE8-4355-8B2B-CB9A5B4BD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2940EF9-7ECF-49BA-8F14-5EBC7ADE0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F9A5AE3-5A1E-4528-BDC2-D32A66EFF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39C6801-3BB8-4C41-9385-D9CE4F1485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8EA6929-FF51-4E95-8E16-80E9F371AE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BE91CBD-B19A-4299-90BD-CC3AB69766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26CE109B-4241-4CF1-B587-868774BB4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D107650-C271-404F-98D8-BB8E7E030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1F01725-EDBB-493E-A610-EF9ACBABB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C8E2A80-F420-488D-AE39-E20BC61B19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58A20B2-85E4-4C64-A75F-376DA772A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88BDCE8-2392-4F5E-B6B4-AD19C903B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99605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BD63946-80E8-8549-658D-3B4D300E1824}"/>
              </a:ext>
            </a:extLst>
          </p:cNvPr>
          <p:cNvSpPr txBox="1">
            <a:spLocks/>
          </p:cNvSpPr>
          <p:nvPr/>
        </p:nvSpPr>
        <p:spPr>
          <a:xfrm>
            <a:off x="288083" y="720185"/>
            <a:ext cx="11615361" cy="4321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Conveyor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9ABFA97-D6AD-54E6-F2AB-52E427580F26}"/>
              </a:ext>
            </a:extLst>
          </p:cNvPr>
          <p:cNvSpPr txBox="1">
            <a:spLocks/>
          </p:cNvSpPr>
          <p:nvPr/>
        </p:nvSpPr>
        <p:spPr>
          <a:xfrm>
            <a:off x="288083" y="288074"/>
            <a:ext cx="11615361" cy="43211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Dropper Line Installation Sequence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9982DB2-D074-941F-83AC-BED319807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6419" y="6255653"/>
            <a:ext cx="320415" cy="455906"/>
          </a:xfrm>
        </p:spPr>
        <p:txBody>
          <a:bodyPr/>
          <a:lstStyle/>
          <a:p>
            <a:fld id="{4898AEC0-503E-4FA4-859C-D0F72D6E3F79}" type="slidenum">
              <a:rPr lang="en-US" noProof="1" smtClean="0"/>
              <a:pPr/>
              <a:t>6</a:t>
            </a:fld>
            <a:endParaRPr lang="en-US" noProof="1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70B148D-7E5E-AF0C-5580-8229D55FFB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86"/>
          <a:stretch/>
        </p:blipFill>
        <p:spPr>
          <a:xfrm>
            <a:off x="1936800" y="1744824"/>
            <a:ext cx="8316638" cy="432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82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AD8D5-0C14-102B-259C-6D8D1D71FDC6}"/>
              </a:ext>
            </a:extLst>
          </p:cNvPr>
          <p:cNvSpPr txBox="1">
            <a:spLocks/>
          </p:cNvSpPr>
          <p:nvPr/>
        </p:nvSpPr>
        <p:spPr>
          <a:xfrm>
            <a:off x="288083" y="720185"/>
            <a:ext cx="11615361" cy="4321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Assembly – Outfeed Robots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129C1-60A0-D346-3580-D992BB7241C5}"/>
              </a:ext>
            </a:extLst>
          </p:cNvPr>
          <p:cNvSpPr txBox="1">
            <a:spLocks/>
          </p:cNvSpPr>
          <p:nvPr/>
        </p:nvSpPr>
        <p:spPr>
          <a:xfrm>
            <a:off x="288083" y="288074"/>
            <a:ext cx="11615361" cy="43211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Dropper Line Installation Sequence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75FDB5-9645-B192-03D2-2AB7D5CE5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6419" y="6255653"/>
            <a:ext cx="320415" cy="455906"/>
          </a:xfrm>
        </p:spPr>
        <p:txBody>
          <a:bodyPr/>
          <a:lstStyle/>
          <a:p>
            <a:fld id="{4898AEC0-503E-4FA4-859C-D0F72D6E3F79}" type="slidenum">
              <a:rPr lang="en-US" noProof="1" smtClean="0"/>
              <a:pPr/>
              <a:t>7</a:t>
            </a:fld>
            <a:endParaRPr lang="en-US" noProof="1"/>
          </a:p>
        </p:txBody>
      </p:sp>
      <p:pic>
        <p:nvPicPr>
          <p:cNvPr id="5" name="Content Placeholder 6" descr="A machine on a conveyor belt&#10;&#10;Description automatically generated">
            <a:extLst>
              <a:ext uri="{FF2B5EF4-FFF2-40B4-BE49-F238E27FC236}">
                <a16:creationId xmlns:a16="http://schemas.microsoft.com/office/drawing/2014/main" id="{8F49CC6F-BA49-1303-8593-E357126B41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87"/>
          <a:stretch/>
        </p:blipFill>
        <p:spPr>
          <a:xfrm>
            <a:off x="1974070" y="1754154"/>
            <a:ext cx="8242097" cy="431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397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BA7D9-2124-B61F-1F94-CD4656A1CB61}"/>
              </a:ext>
            </a:extLst>
          </p:cNvPr>
          <p:cNvSpPr txBox="1">
            <a:spLocks/>
          </p:cNvSpPr>
          <p:nvPr/>
        </p:nvSpPr>
        <p:spPr>
          <a:xfrm>
            <a:off x="288083" y="720185"/>
            <a:ext cx="11615361" cy="4321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Assembly – Main assembly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2D0D30-104E-A34F-E8BE-EF254552C6CC}"/>
              </a:ext>
            </a:extLst>
          </p:cNvPr>
          <p:cNvSpPr txBox="1">
            <a:spLocks/>
          </p:cNvSpPr>
          <p:nvPr/>
        </p:nvSpPr>
        <p:spPr>
          <a:xfrm>
            <a:off x="288083" y="288074"/>
            <a:ext cx="11615361" cy="43211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Dropper Line Installation Sequence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59D220-4685-91BA-41F6-7FD96A1F7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6419" y="6255653"/>
            <a:ext cx="320415" cy="455906"/>
          </a:xfrm>
        </p:spPr>
        <p:txBody>
          <a:bodyPr/>
          <a:lstStyle/>
          <a:p>
            <a:fld id="{4898AEC0-503E-4FA4-859C-D0F72D6E3F79}" type="slidenum">
              <a:rPr lang="en-US" noProof="1" smtClean="0"/>
              <a:pPr/>
              <a:t>8</a:t>
            </a:fld>
            <a:endParaRPr lang="en-US" noProof="1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C88809C5-1FC8-CC44-4DF0-677842942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564" y="1439704"/>
            <a:ext cx="7771110" cy="463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802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F205F-0D1A-A1B4-8B9B-7FAA99E252F8}"/>
              </a:ext>
            </a:extLst>
          </p:cNvPr>
          <p:cNvSpPr txBox="1">
            <a:spLocks/>
          </p:cNvSpPr>
          <p:nvPr/>
        </p:nvSpPr>
        <p:spPr>
          <a:xfrm>
            <a:off x="288083" y="720185"/>
            <a:ext cx="11615361" cy="4321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Assembly - Hoppers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3A9921-7BF7-826B-0AF8-1563E1B3C779}"/>
              </a:ext>
            </a:extLst>
          </p:cNvPr>
          <p:cNvSpPr txBox="1">
            <a:spLocks/>
          </p:cNvSpPr>
          <p:nvPr/>
        </p:nvSpPr>
        <p:spPr>
          <a:xfrm>
            <a:off x="288083" y="288074"/>
            <a:ext cx="11615361" cy="43211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Dropper Line Installation Sequence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AC95BC-1ACA-902F-565F-B7D9E2D5D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6419" y="6255653"/>
            <a:ext cx="320415" cy="455906"/>
          </a:xfrm>
        </p:spPr>
        <p:txBody>
          <a:bodyPr/>
          <a:lstStyle/>
          <a:p>
            <a:fld id="{4898AEC0-503E-4FA4-859C-D0F72D6E3F79}" type="slidenum">
              <a:rPr lang="en-US" noProof="1" smtClean="0"/>
              <a:pPr/>
              <a:t>9</a:t>
            </a:fld>
            <a:endParaRPr lang="en-US" noProof="1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FCC293DE-D4CF-82EA-DE65-7EEAB753FB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9" t="5981"/>
          <a:stretch/>
        </p:blipFill>
        <p:spPr>
          <a:xfrm>
            <a:off x="2032985" y="1716832"/>
            <a:ext cx="8184365" cy="435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18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149</Words>
  <Application>Microsoft Macintosh PowerPoint</Application>
  <PresentationFormat>Widescreen</PresentationFormat>
  <Paragraphs>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Bosch Office Sans</vt:lpstr>
      <vt:lpstr>Calibri</vt:lpstr>
      <vt:lpstr>Calibri Light</vt:lpstr>
      <vt:lpstr>Office Theme</vt:lpstr>
      <vt:lpstr>Dropper Line Overview</vt:lpstr>
      <vt:lpstr>Line Overview</vt:lpstr>
      <vt:lpstr>Main Conveyor</vt:lpstr>
      <vt:lpstr>Assembly Modules (x2 per Line)</vt:lpstr>
      <vt:lpstr>Installation Sequence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Brendan Killeen</dc:creator>
  <cp:lastModifiedBy>Andres Miguel</cp:lastModifiedBy>
  <cp:revision>9</cp:revision>
  <dcterms:created xsi:type="dcterms:W3CDTF">2023-10-17T20:57:20Z</dcterms:created>
  <dcterms:modified xsi:type="dcterms:W3CDTF">2023-10-30T14:17:43Z</dcterms:modified>
</cp:coreProperties>
</file>